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0" r:id="rId1"/>
    <p:sldMasterId id="2147483832" r:id="rId2"/>
  </p:sldMasterIdLst>
  <p:notesMasterIdLst>
    <p:notesMasterId r:id="rId32"/>
  </p:notesMasterIdLst>
  <p:sldIdLst>
    <p:sldId id="256" r:id="rId3"/>
    <p:sldId id="258" r:id="rId4"/>
    <p:sldId id="259" r:id="rId5"/>
    <p:sldId id="261" r:id="rId6"/>
    <p:sldId id="262" r:id="rId7"/>
    <p:sldId id="263" r:id="rId8"/>
    <p:sldId id="287" r:id="rId9"/>
    <p:sldId id="288" r:id="rId10"/>
    <p:sldId id="289" r:id="rId11"/>
    <p:sldId id="271" r:id="rId12"/>
    <p:sldId id="275" r:id="rId13"/>
    <p:sldId id="274" r:id="rId14"/>
    <p:sldId id="273" r:id="rId15"/>
    <p:sldId id="276" r:id="rId16"/>
    <p:sldId id="272" r:id="rId17"/>
    <p:sldId id="269" r:id="rId18"/>
    <p:sldId id="270" r:id="rId19"/>
    <p:sldId id="279" r:id="rId20"/>
    <p:sldId id="280" r:id="rId21"/>
    <p:sldId id="281" r:id="rId22"/>
    <p:sldId id="282" r:id="rId23"/>
    <p:sldId id="278" r:id="rId24"/>
    <p:sldId id="283" r:id="rId25"/>
    <p:sldId id="265" r:id="rId26"/>
    <p:sldId id="284" r:id="rId27"/>
    <p:sldId id="266" r:id="rId28"/>
    <p:sldId id="285" r:id="rId29"/>
    <p:sldId id="268" r:id="rId30"/>
    <p:sldId id="286" r:id="rId31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71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594F08E-4031-4FBD-ADC1-C8EABCD8B3EF}" type="datetimeFigureOut">
              <a:rPr lang="ru-RU" smtClean="0"/>
              <a:t>20.04.2017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BE6A45-4FBF-4360-9941-F2470BBAF94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29684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7BE6A45-4FBF-4360-9941-F2470BBAF94D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87080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29117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8555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89319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72B7FB-01DB-4E06-89D4-6601125C052E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70532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220BE27-B240-461E-B735-6CAA7947FBA0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80084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4F742B0-57FE-4E77-83E5-AE676A4090F3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19626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3E6DA7-5817-47C1-BE02-8C6C762BBC96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50686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AB9EE54-97A3-495E-B099-3F6458117AD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63523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C20FE0-7F0D-40AD-AC75-1F4FC33E6AA5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33396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96B3D4C-443F-480A-9908-47DFF87CDD2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67546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812A16-F3EE-45BB-A0EC-5EAFCB42D4E8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72552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28320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21C30-A4D4-4F65-AD34-B07217244707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937875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F91E4F-0E70-4B9C-80F7-6DB107B38511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51653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4D6D9BA-ABC2-4FFF-80CA-140264628E54}" type="slidenum">
              <a:rPr 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7389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52154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13509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0045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63092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8298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3310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042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3A1E56-4F31-48DE-AC6D-349CDB2C684E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20.04.2017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1F8316-FF86-423E-8EA4-6173F94EC079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4206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1" r:id="rId1"/>
    <p:sldLayoutId id="2147483822" r:id="rId2"/>
    <p:sldLayoutId id="2147483823" r:id="rId3"/>
    <p:sldLayoutId id="2147483824" r:id="rId4"/>
    <p:sldLayoutId id="2147483825" r:id="rId5"/>
    <p:sldLayoutId id="2147483826" r:id="rId6"/>
    <p:sldLayoutId id="2147483827" r:id="rId7"/>
    <p:sldLayoutId id="2147483828" r:id="rId8"/>
    <p:sldLayoutId id="2147483829" r:id="rId9"/>
    <p:sldLayoutId id="2147483830" r:id="rId10"/>
    <p:sldLayoutId id="214748383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843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43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1843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296C06C-D470-4D51-9BA8-8E686F89C21E}" type="slidenum">
              <a:rPr lang="ru-RU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70469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717"/>
            <a:ext cx="12323928" cy="70404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29803" y="1122363"/>
            <a:ext cx="70695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Занятие                                           </a:t>
            </a:r>
          </a:p>
          <a:p>
            <a:pPr algn="ctr"/>
            <a:r>
              <a:rPr lang="ru-RU" sz="2800" dirty="0" smtClean="0"/>
              <a:t>по коррекции дисграфии на почве несформированности языкового анализа и синтеза у учащихся 2-ого класса                                                                              </a:t>
            </a:r>
          </a:p>
          <a:p>
            <a:pPr algn="ctr"/>
            <a:r>
              <a:rPr lang="ru-RU" sz="2800" dirty="0" smtClean="0"/>
              <a:t>«СКАЗОЧНАЯ ВИКТОРИНА»</a:t>
            </a:r>
          </a:p>
          <a:p>
            <a:endParaRPr lang="ru-RU" sz="2800" dirty="0" smtClean="0"/>
          </a:p>
          <a:p>
            <a:r>
              <a:rPr lang="ru-RU" sz="2400" dirty="0" smtClean="0"/>
              <a:t>Подготовила учитель-логопед</a:t>
            </a:r>
          </a:p>
          <a:p>
            <a:r>
              <a:rPr lang="ru-RU" sz="2400" dirty="0" smtClean="0"/>
              <a:t>ГБУ ДО ЦППМСП</a:t>
            </a:r>
          </a:p>
          <a:p>
            <a:r>
              <a:rPr lang="ru-RU" sz="2400" dirty="0" smtClean="0"/>
              <a:t> Стефаненко Светлана Николаевна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230513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823182"/>
            <a:ext cx="12192000" cy="91483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879678" y="6182436"/>
            <a:ext cx="6864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Русская народная сказка «Морозко</a:t>
            </a:r>
            <a:r>
              <a:rPr lang="ru-RU" sz="2800" dirty="0"/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486865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267039"/>
            <a:ext cx="5786651" cy="7514968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64323" y="2442948"/>
            <a:ext cx="556828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Русская народная сказка «Лисичка-сестричка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серый волк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»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052226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359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62901" y="191069"/>
            <a:ext cx="7629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Русская народная сказка «По </a:t>
            </a:r>
            <a:r>
              <a:rPr lang="ru-RU" sz="2800" dirty="0"/>
              <a:t>щучьему веленью</a:t>
            </a:r>
            <a:r>
              <a:rPr lang="ru-RU" sz="2800" dirty="0" smtClean="0"/>
              <a:t>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138302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19957"/>
            <a:ext cx="12191999" cy="796883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665027" y="300251"/>
            <a:ext cx="8447964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Русская народная сказка </a:t>
            </a:r>
          </a:p>
          <a:p>
            <a:pPr algn="ctr"/>
            <a:r>
              <a:rPr lang="ru-RU" sz="2800" dirty="0" smtClean="0"/>
              <a:t>«</a:t>
            </a:r>
            <a:r>
              <a:rPr lang="ru-RU" sz="2800" dirty="0"/>
              <a:t>Сестрица Алёнушка и братец Иванушка</a:t>
            </a:r>
            <a:r>
              <a:rPr lang="ru-RU" sz="2800" dirty="0" smtClean="0"/>
              <a:t>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88676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-4171"/>
            <a:ext cx="12192000" cy="700547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462818" y="5597520"/>
            <a:ext cx="37940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Русская народная сказка </a:t>
            </a:r>
            <a:r>
              <a:rPr lang="ru-RU" sz="2800" dirty="0"/>
              <a:t>«Колобок</a:t>
            </a:r>
            <a:r>
              <a:rPr lang="ru-RU" sz="2800" dirty="0" smtClean="0"/>
              <a:t>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06005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784145"/>
            <a:ext cx="12192000" cy="811086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1651379"/>
            <a:ext cx="395785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Русская народная сказка </a:t>
            </a:r>
            <a:r>
              <a:rPr lang="ru-RU" sz="2800" dirty="0"/>
              <a:t>«Курочка Ряба</a:t>
            </a:r>
            <a:r>
              <a:rPr lang="ru-RU" sz="2800" dirty="0" smtClean="0"/>
              <a:t>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52896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5" descr="a8058f790e3a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8" name="Picture 2" descr="http://bestgif.narod.ru/muliki/bestgif.narod.ru_85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419601"/>
            <a:ext cx="1538288" cy="2106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80498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00903 L -0.00069 -0.5201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55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52014 L -4.44444E-6 3.33333E-6 " pathEditMode="relative" rAng="0" ptsTypes="AA">
                                      <p:cBhvr>
                                        <p:cTn id="9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5" y="2599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-0.00069 -0.50903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" y="-2546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4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69 -0.52014 L -0.00069 -0.02014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235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50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50"/>
            <a:ext cx="12323928" cy="70404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0091" y="1629152"/>
            <a:ext cx="6187078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>
                <a:solidFill>
                  <a:srgbClr val="5B9BD5">
                    <a:lumMod val="50000"/>
                  </a:srgbClr>
                </a:solidFill>
              </a:rPr>
              <a:t>СКАЗОЧНАЯ </a:t>
            </a:r>
            <a:endParaRPr lang="ru-RU" sz="8800" dirty="0" smtClean="0">
              <a:solidFill>
                <a:srgbClr val="5B9BD5">
                  <a:lumMod val="50000"/>
                </a:srgbClr>
              </a:solidFill>
            </a:endParaRPr>
          </a:p>
          <a:p>
            <a:r>
              <a:rPr lang="ru-RU" sz="8800" dirty="0" smtClean="0">
                <a:solidFill>
                  <a:srgbClr val="5B9BD5">
                    <a:lumMod val="50000"/>
                  </a:srgbClr>
                </a:solidFill>
              </a:rPr>
              <a:t>ВИКТОРИНА</a:t>
            </a:r>
            <a:endParaRPr lang="ru-RU" sz="8800" dirty="0">
              <a:solidFill>
                <a:srgbClr val="5B9BD5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31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78618"/>
            <a:ext cx="6660107" cy="7478244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57297" y="2742593"/>
            <a:ext cx="4474686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/>
              <a:t>Русская народная </a:t>
            </a:r>
            <a:r>
              <a:rPr lang="ru-RU" sz="3200" dirty="0" smtClean="0"/>
              <a:t>сказка</a:t>
            </a:r>
          </a:p>
          <a:p>
            <a:r>
              <a:rPr lang="ru-RU" sz="3200" dirty="0" smtClean="0"/>
              <a:t> </a:t>
            </a:r>
            <a:r>
              <a:rPr lang="ru-RU" sz="3200" dirty="0"/>
              <a:t>«Волк и семеро козлят»</a:t>
            </a:r>
          </a:p>
        </p:txBody>
      </p:sp>
    </p:spTree>
    <p:extLst>
      <p:ext uri="{BB962C8B-B14F-4D97-AF65-F5344CB8AC3E}">
        <p14:creationId xmlns:p14="http://schemas.microsoft.com/office/powerpoint/2010/main" val="17595871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318241" cy="7390945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6159120" y="335339"/>
            <a:ext cx="3912358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Русская народная сказка</a:t>
            </a:r>
          </a:p>
          <a:p>
            <a:pPr algn="ctr"/>
            <a:r>
              <a:rPr lang="ru-RU" sz="2800" dirty="0"/>
              <a:t> «Царевна – лягушка»</a:t>
            </a:r>
          </a:p>
        </p:txBody>
      </p:sp>
    </p:spTree>
    <p:extLst>
      <p:ext uri="{BB962C8B-B14F-4D97-AF65-F5344CB8AC3E}">
        <p14:creationId xmlns:p14="http://schemas.microsoft.com/office/powerpoint/2010/main" val="337910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717"/>
            <a:ext cx="12323928" cy="70404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29803" y="1122363"/>
            <a:ext cx="7069540" cy="405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Логопедическая тема: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совершенствование навыков языкового анализа и синтеза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b="1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Грамматическая тема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правописание имён собственных.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Лексическая тема: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сказки.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sz="2800" b="1" u="sng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Цель: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совершенствование навыков языкового анализа и синтеза на уровне слова, предложения.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07268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567602"/>
            <a:ext cx="6933063" cy="8019281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547212" y="2487931"/>
            <a:ext cx="386231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/>
              <a:t>Ганс Христиан Андерсен</a:t>
            </a:r>
            <a:endParaRPr lang="ru-RU" sz="2800" dirty="0"/>
          </a:p>
          <a:p>
            <a:pPr algn="ctr"/>
            <a:r>
              <a:rPr lang="ru-RU" sz="2800" dirty="0"/>
              <a:t> </a:t>
            </a:r>
            <a:r>
              <a:rPr lang="ru-RU" sz="2800" dirty="0" smtClean="0"/>
              <a:t>«Дюймовочка»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568899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31523"/>
            <a:ext cx="12192000" cy="746483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324960" y="5923129"/>
            <a:ext cx="354208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/>
              <a:t>Шарль Перро</a:t>
            </a:r>
          </a:p>
          <a:p>
            <a:pPr algn="ctr"/>
            <a:r>
              <a:rPr lang="ru-RU" sz="2800" dirty="0" smtClean="0"/>
              <a:t>«</a:t>
            </a:r>
            <a:r>
              <a:rPr lang="ru-RU" sz="2800" dirty="0"/>
              <a:t>Золушка</a:t>
            </a:r>
            <a:r>
              <a:rPr lang="ru-RU" sz="2800" dirty="0" smtClean="0"/>
              <a:t>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491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3592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562901" y="191069"/>
            <a:ext cx="76290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prstClr val="black"/>
                </a:solidFill>
              </a:rPr>
              <a:t>Русская народная сказка «По </a:t>
            </a:r>
            <a:r>
              <a:rPr lang="ru-RU" sz="2800" dirty="0">
                <a:solidFill>
                  <a:prstClr val="black"/>
                </a:solidFill>
              </a:rPr>
              <a:t>щучьему веленью</a:t>
            </a:r>
            <a:r>
              <a:rPr lang="ru-RU" sz="2800" dirty="0" smtClean="0">
                <a:solidFill>
                  <a:prstClr val="black"/>
                </a:solidFill>
              </a:rPr>
              <a:t>»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033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57328"/>
            <a:ext cx="6155140" cy="745888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7183272" y="2478038"/>
            <a:ext cx="413072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dirty="0" smtClean="0"/>
              <a:t>Шарль Перро</a:t>
            </a:r>
            <a:endParaRPr lang="ru-RU" sz="3200" dirty="0"/>
          </a:p>
          <a:p>
            <a:pPr algn="ctr"/>
            <a:r>
              <a:rPr lang="ru-RU" sz="3200" dirty="0"/>
              <a:t> </a:t>
            </a:r>
            <a:r>
              <a:rPr lang="ru-RU" sz="3200" dirty="0" smtClean="0"/>
              <a:t>«Кот в сапогах»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59787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chemeClr val="accent1">
                <a:lumMod val="0"/>
                <a:lumOff val="10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0838" y="1471541"/>
            <a:ext cx="6527408" cy="39149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Буратино потянулся, </a:t>
            </a:r>
            <a:endParaRPr lang="ru-RU" sz="3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аз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нагнулся, два – нагнулся,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Руки в стороны развёл, </a:t>
            </a:r>
            <a:endParaRPr lang="ru-RU" sz="3600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идно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ключик не нашёл.</a:t>
            </a:r>
            <a:endParaRPr lang="ru-RU" sz="36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Чтобы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ключик нам достать, </a:t>
            </a:r>
            <a:r>
              <a:rPr lang="ru-RU" sz="36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Надо </a:t>
            </a:r>
            <a:r>
              <a:rPr lang="ru-RU" sz="36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носочки встать.</a:t>
            </a:r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67473" y="937255"/>
            <a:ext cx="3212599" cy="4983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560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50"/>
            <a:ext cx="12323928" cy="70404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0091" y="1629152"/>
            <a:ext cx="6187078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>
                <a:solidFill>
                  <a:srgbClr val="5B9BD5">
                    <a:lumMod val="50000"/>
                  </a:srgbClr>
                </a:solidFill>
              </a:rPr>
              <a:t>СКАЗОЧНАЯ </a:t>
            </a:r>
            <a:endParaRPr lang="ru-RU" sz="8800" dirty="0" smtClean="0">
              <a:solidFill>
                <a:srgbClr val="5B9BD5">
                  <a:lumMod val="50000"/>
                </a:srgbClr>
              </a:solidFill>
            </a:endParaRPr>
          </a:p>
          <a:p>
            <a:r>
              <a:rPr lang="ru-RU" sz="8800" dirty="0" smtClean="0">
                <a:solidFill>
                  <a:srgbClr val="5B9BD5">
                    <a:lumMod val="50000"/>
                  </a:srgbClr>
                </a:solidFill>
              </a:rPr>
              <a:t>ВИКТОРИНА</a:t>
            </a:r>
            <a:endParaRPr lang="ru-RU" sz="8800" dirty="0">
              <a:solidFill>
                <a:srgbClr val="5B9BD5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207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chemeClr val="accent1">
                <a:lumMod val="0"/>
                <a:lumOff val="10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3772" y="-887699"/>
            <a:ext cx="12938076" cy="8136294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85899" y="204211"/>
            <a:ext cx="52543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Александр Сергеевич Пушкин «Сказка о рыбаке и рыбке»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88133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18364"/>
            <a:ext cx="12192000" cy="751309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820167" y="0"/>
            <a:ext cx="403063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Русская народная сказка «Три медведя»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27954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chemeClr val="accent1">
                <a:lumMod val="0"/>
                <a:lumOff val="10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684" y="685799"/>
            <a:ext cx="7692788" cy="5769591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8402472" y="2357229"/>
            <a:ext cx="358026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/>
              <a:t>Александр Сергеевич Пушкин </a:t>
            </a:r>
            <a:endParaRPr lang="ru-RU" sz="2800" dirty="0" smtClean="0"/>
          </a:p>
          <a:p>
            <a:pPr algn="ctr"/>
            <a:r>
              <a:rPr lang="ru-RU" sz="2800" dirty="0" smtClean="0"/>
              <a:t>«</a:t>
            </a:r>
            <a:r>
              <a:rPr lang="ru-RU" sz="2800" dirty="0"/>
              <a:t>Сказка о </a:t>
            </a:r>
            <a:r>
              <a:rPr lang="ru-RU" sz="2800" dirty="0" smtClean="0"/>
              <a:t>мёртвой царевне и о семи богатырях»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709208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50"/>
            <a:ext cx="12323928" cy="70404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0091" y="1629152"/>
            <a:ext cx="6187078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>
                <a:solidFill>
                  <a:srgbClr val="5B9BD5">
                    <a:lumMod val="50000"/>
                  </a:srgbClr>
                </a:solidFill>
              </a:rPr>
              <a:t>СКАЗОЧНАЯ </a:t>
            </a:r>
            <a:endParaRPr lang="ru-RU" sz="8800" dirty="0" smtClean="0">
              <a:solidFill>
                <a:srgbClr val="5B9BD5">
                  <a:lumMod val="50000"/>
                </a:srgbClr>
              </a:solidFill>
            </a:endParaRPr>
          </a:p>
          <a:p>
            <a:r>
              <a:rPr lang="ru-RU" sz="8800" dirty="0" smtClean="0">
                <a:solidFill>
                  <a:srgbClr val="5B9BD5">
                    <a:lumMod val="50000"/>
                  </a:srgbClr>
                </a:solidFill>
              </a:rPr>
              <a:t>ВИКТОРИНА</a:t>
            </a:r>
            <a:endParaRPr lang="ru-RU" sz="8800" dirty="0">
              <a:solidFill>
                <a:srgbClr val="5B9BD5">
                  <a:lumMod val="50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6098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717"/>
            <a:ext cx="12323928" cy="70404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21588" y="727451"/>
            <a:ext cx="8515643" cy="46889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2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Коррекционно-образовательные задачи:  </a:t>
            </a:r>
            <a:endParaRPr lang="ru-RU" sz="2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Закреплять приобретённые детьми произносительные умения и навыки в спонтанной речи.</a:t>
            </a:r>
            <a:endParaRPr lang="ru-RU" sz="2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Совершенствовать навыки звукобуквенного и слогового анализа и синтеза.</a:t>
            </a:r>
            <a:endParaRPr lang="ru-RU" sz="2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Совершенствовать навык языкового анализа и синтеза на уровне слова, предложения.</a:t>
            </a:r>
            <a:endParaRPr lang="ru-RU" sz="2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просодические компоненты речи (выразительность, темпо- ритмическую организацию, мелодический компонент).</a:t>
            </a:r>
            <a:endParaRPr lang="ru-RU" sz="2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+mj-lt"/>
              <a:buAutoNum type="arabicPeriod"/>
            </a:pPr>
            <a:r>
              <a:rPr lang="ru-RU" sz="2200" dirty="0" smtClean="0">
                <a:effectLst/>
                <a:latin typeface="Times New Roman" panose="02020603050405020304" pitchFamily="18" charset="0"/>
              </a:rPr>
              <a:t>Уточнять знания о сказках и сказочных героях.</a:t>
            </a:r>
            <a:endParaRPr lang="ru-RU" sz="2200" dirty="0" smtClean="0">
              <a:effectLst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Обогащать и активизировать словарный запас.</a:t>
            </a:r>
            <a:endParaRPr lang="ru-RU" sz="22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2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связную речь.</a:t>
            </a:r>
            <a:endParaRPr lang="ru-RU" sz="22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7960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13717"/>
            <a:ext cx="12323928" cy="70404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019869" y="986759"/>
            <a:ext cx="8543498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Коррекционно-развивающие задачи: 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Совершенствовать навык чтения и письма путём тренировочных упражнений.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Совершенствовать понимание прочитанного на материале предложения с деформированным речевым материалом.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операции мышления (анализ, синтез, абстрагирование</a:t>
            </a: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сенсомоторные функции, слуховое и зрительное внимание и память.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Расширять кругозор.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5200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33437"/>
            <a:ext cx="12323928" cy="704042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961565" y="918150"/>
            <a:ext cx="6974006" cy="43396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2400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Воспитательные задачи</a:t>
            </a: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: 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Развивать коммуникативные умения.</a:t>
            </a:r>
            <a:endParaRPr lang="ru-RU" sz="2400" dirty="0" smtClean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чувство ответственности, взаимопонимания, взаимопомощи в процессе коллективной работы.</a:t>
            </a:r>
            <a:endParaRPr lang="ru-RU" sz="24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самостоятельность, инициативность.</a:t>
            </a:r>
            <a:endParaRPr lang="ru-RU" sz="24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Воспитывать интерес к учебной деятельности, к логопедическим занятиям.</a:t>
            </a:r>
            <a:endParaRPr lang="ru-RU" sz="2400" dirty="0" smtClean="0">
              <a:solidFill>
                <a:srgbClr val="00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0"/>
              </a:spcAft>
              <a:buFont typeface="+mj-lt"/>
              <a:buAutoNum type="arabicPeriod"/>
            </a:pPr>
            <a:r>
              <a:rPr lang="ru-RU" sz="24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Формировать навыки самоконтроля.</a:t>
            </a:r>
            <a:endParaRPr lang="ru-RU" sz="24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043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50"/>
            <a:ext cx="12323928" cy="70404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0091" y="1629152"/>
            <a:ext cx="6187078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>
                <a:solidFill>
                  <a:schemeClr val="accent1">
                    <a:lumMod val="50000"/>
                  </a:schemeClr>
                </a:solidFill>
              </a:rPr>
              <a:t>СКАЗОЧНАЯ </a:t>
            </a:r>
            <a:endParaRPr lang="ru-RU" sz="88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8800" dirty="0" smtClean="0">
                <a:solidFill>
                  <a:schemeClr val="accent1">
                    <a:lumMod val="50000"/>
                  </a:schemeClr>
                </a:solidFill>
              </a:rPr>
              <a:t>ВИКТОРИНА</a:t>
            </a:r>
            <a:endParaRPr lang="ru-RU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6673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chemeClr val="accent1">
                <a:lumMod val="0"/>
                <a:lumOff val="10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44036" y="1270969"/>
            <a:ext cx="484040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авочйкдюом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итноубар</a:t>
            </a:r>
            <a:r>
              <a:rPr lang="ru-RU" sz="6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ллиопчион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6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лобекажнес</a:t>
            </a:r>
            <a:r>
              <a:rPr lang="ru-RU" sz="6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6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6797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chemeClr val="accent1">
                <a:lumMod val="0"/>
                <a:lumOff val="100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606724" y="1464060"/>
            <a:ext cx="758815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Далеко, колодец, клубок. </a:t>
            </a: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Потеря, реки,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дымок.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Золото, галушки,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камень.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5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Лимоны, мороз, </a:t>
            </a:r>
            <a:r>
              <a:rPr lang="ru-RU" sz="5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молоко.</a:t>
            </a:r>
            <a:endParaRPr lang="ru-RU" sz="5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29805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250"/>
            <a:ext cx="12323928" cy="7040425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3340091" y="1629152"/>
            <a:ext cx="6187078" cy="280076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8800" dirty="0">
                <a:solidFill>
                  <a:schemeClr val="accent1">
                    <a:lumMod val="50000"/>
                  </a:schemeClr>
                </a:solidFill>
              </a:rPr>
              <a:t>СКАЗОЧНАЯ </a:t>
            </a:r>
            <a:endParaRPr lang="ru-RU" sz="8800" dirty="0" smtClean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sz="8800" dirty="0" smtClean="0">
                <a:solidFill>
                  <a:schemeClr val="accent1">
                    <a:lumMod val="50000"/>
                  </a:schemeClr>
                </a:solidFill>
              </a:rPr>
              <a:t>ВИКТОРИНА</a:t>
            </a:r>
            <a:endParaRPr lang="ru-RU" sz="8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9217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Оформление по умолчанию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215</TotalTime>
  <Words>266</Words>
  <Application>Microsoft Office PowerPoint</Application>
  <PresentationFormat>Широкоэкранный</PresentationFormat>
  <Paragraphs>77</Paragraphs>
  <Slides>29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29</vt:i4>
      </vt:variant>
    </vt:vector>
  </HeadingPairs>
  <TitlesOfParts>
    <vt:vector size="35" baseType="lpstr">
      <vt:lpstr>Arial</vt:lpstr>
      <vt:lpstr>Calibri</vt:lpstr>
      <vt:lpstr>Calibri Light</vt:lpstr>
      <vt:lpstr>Times New Roman</vt:lpstr>
      <vt:lpstr>Тема Office</vt:lpstr>
      <vt:lpstr>Оформление по умолчанию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Света</dc:creator>
  <cp:lastModifiedBy>Света</cp:lastModifiedBy>
  <cp:revision>20</cp:revision>
  <dcterms:created xsi:type="dcterms:W3CDTF">2017-04-15T12:47:04Z</dcterms:created>
  <dcterms:modified xsi:type="dcterms:W3CDTF">2017-04-20T09:52:30Z</dcterms:modified>
</cp:coreProperties>
</file>